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64" r:id="rId4"/>
    <p:sldId id="262" r:id="rId5"/>
    <p:sldId id="261" r:id="rId6"/>
    <p:sldId id="266" r:id="rId7"/>
    <p:sldId id="265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4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2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3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11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22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26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49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38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0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0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7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9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5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2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5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0000">
              <a:srgbClr val="FFCC00"/>
            </a:gs>
            <a:gs pos="100000">
              <a:srgbClr val="FF990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32000">
              <a:srgbClr val="FFCC00"/>
            </a:gs>
            <a:gs pos="100000">
              <a:srgbClr val="FF990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3709"/>
            <a:ext cx="8961120" cy="1117687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Basic Needs of Living Things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658" y="4394039"/>
            <a:ext cx="8522798" cy="479619"/>
          </a:xfrm>
        </p:spPr>
        <p:txBody>
          <a:bodyPr/>
          <a:lstStyle/>
          <a:p>
            <a:r>
              <a:rPr lang="en-US" dirty="0"/>
              <a:t>An Alabama Wildlife Federation Outdoor Classroom Field Journal Activity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4BE30D6-CFAF-4B38-94BA-7CB344AE0460}"/>
              </a:ext>
            </a:extLst>
          </p:cNvPr>
          <p:cNvSpPr txBox="1">
            <a:spLocks/>
          </p:cNvSpPr>
          <p:nvPr/>
        </p:nvSpPr>
        <p:spPr>
          <a:xfrm>
            <a:off x="81215" y="6462649"/>
            <a:ext cx="12110785" cy="305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Be sure to click the “Slide Show” tab at the top of the screen &amp; then “From Beginning” to use the interactive features.</a:t>
            </a:r>
          </a:p>
        </p:txBody>
      </p:sp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5" y="527901"/>
            <a:ext cx="10370757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do you know if something is a living thing?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929893" y="2446078"/>
            <a:ext cx="4348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 living thing moves, grows, and changes over time.</a:t>
            </a:r>
          </a:p>
        </p:txBody>
      </p:sp>
      <p:pic>
        <p:nvPicPr>
          <p:cNvPr id="1036" name="Picture 12" descr="https://qph.fs.quoracdn.net/main-qimg-6cadfe80e2f5a33d5793f26168a98062">
            <a:extLst>
              <a:ext uri="{FF2B5EF4-FFF2-40B4-BE49-F238E27FC236}">
                <a16:creationId xmlns:a16="http://schemas.microsoft.com/office/drawing/2014/main" id="{179EAED1-98C6-4476-B334-737FF0E62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22" y="2501049"/>
            <a:ext cx="573405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3708FC-A475-47AA-9D1A-FF446DC40EFC}"/>
              </a:ext>
            </a:extLst>
          </p:cNvPr>
          <p:cNvSpPr txBox="1"/>
          <p:nvPr/>
        </p:nvSpPr>
        <p:spPr>
          <a:xfrm>
            <a:off x="237108" y="4415574"/>
            <a:ext cx="5734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For example: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 animal like a butterfly or plant like a daisy</a:t>
            </a:r>
          </a:p>
        </p:txBody>
      </p:sp>
    </p:spTree>
    <p:extLst>
      <p:ext uri="{BB962C8B-B14F-4D97-AF65-F5344CB8AC3E}">
        <p14:creationId xmlns:p14="http://schemas.microsoft.com/office/powerpoint/2010/main" val="448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901"/>
            <a:ext cx="10515600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What are other differences between            living things and nonliving things?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0" y="2181918"/>
            <a:ext cx="894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 living thing eats, drinks, and breathes,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or it will die.</a:t>
            </a:r>
          </a:p>
        </p:txBody>
      </p:sp>
      <p:pic>
        <p:nvPicPr>
          <p:cNvPr id="2052" name="Picture 4" descr="Image result for pic of bluebird">
            <a:extLst>
              <a:ext uri="{FF2B5EF4-FFF2-40B4-BE49-F238E27FC236}">
                <a16:creationId xmlns:a16="http://schemas.microsoft.com/office/drawing/2014/main" id="{52BF754C-3EA0-47E3-84BD-7F3ADF94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0835" y="3009452"/>
            <a:ext cx="2581260" cy="17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dogwood tree pic">
            <a:extLst>
              <a:ext uri="{FF2B5EF4-FFF2-40B4-BE49-F238E27FC236}">
                <a16:creationId xmlns:a16="http://schemas.microsoft.com/office/drawing/2014/main" id="{463C7134-D014-42DE-A41B-12882B706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1"/>
          <a:stretch/>
        </p:blipFill>
        <p:spPr bwMode="auto">
          <a:xfrm>
            <a:off x="3128962" y="3382247"/>
            <a:ext cx="2533169" cy="21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icture of a dandelion">
            <a:extLst>
              <a:ext uri="{FF2B5EF4-FFF2-40B4-BE49-F238E27FC236}">
                <a16:creationId xmlns:a16="http://schemas.microsoft.com/office/drawing/2014/main" id="{23179B2A-5093-4970-80EA-C1A7CC7C1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9" y="2438215"/>
            <a:ext cx="3043076" cy="228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box turtle in water photo">
            <a:extLst>
              <a:ext uri="{FF2B5EF4-FFF2-40B4-BE49-F238E27FC236}">
                <a16:creationId xmlns:a16="http://schemas.microsoft.com/office/drawing/2014/main" id="{E8B81ABC-BEE9-46D8-A665-F26C8FD8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8" y="3009452"/>
            <a:ext cx="2569175" cy="17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48087B-5EB9-44C7-B32A-BA605A8A978C}"/>
              </a:ext>
            </a:extLst>
          </p:cNvPr>
          <p:cNvSpPr txBox="1"/>
          <p:nvPr/>
        </p:nvSpPr>
        <p:spPr>
          <a:xfrm>
            <a:off x="0" y="5709920"/>
            <a:ext cx="8188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 nonliving thing does not eat, drink or breathe.  It cannot die because it is not alive.</a:t>
            </a:r>
          </a:p>
        </p:txBody>
      </p:sp>
      <p:pic>
        <p:nvPicPr>
          <p:cNvPr id="2062" name="Picture 14" descr="http://www.ana-white.com/sites/default/files/front-porch-bench-diy-plans-coastal-nantucket-outdoor-large-wood.jpg">
            <a:extLst>
              <a:ext uri="{FF2B5EF4-FFF2-40B4-BE49-F238E27FC236}">
                <a16:creationId xmlns:a16="http://schemas.microsoft.com/office/drawing/2014/main" id="{708E08AC-F3BA-4609-B515-F3E047C8C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3" b="7698"/>
          <a:stretch/>
        </p:blipFill>
        <p:spPr bwMode="auto">
          <a:xfrm>
            <a:off x="8468600" y="4999249"/>
            <a:ext cx="3043076" cy="18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901"/>
            <a:ext cx="10586301" cy="15082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types of living things could we find in our outdoor classroom and schoolyard habitat?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535806" y="2195371"/>
            <a:ext cx="686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We may find plants like trees, bushes, flowers and grass.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87E67-AC3A-4EC8-9473-59A605209473}"/>
              </a:ext>
            </a:extLst>
          </p:cNvPr>
          <p:cNvSpPr txBox="1"/>
          <p:nvPr/>
        </p:nvSpPr>
        <p:spPr>
          <a:xfrm>
            <a:off x="3427499" y="3554882"/>
            <a:ext cx="8307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We may find animals like bees, birds, frogs or chipmunks.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D4B32A-5361-40C2-BEE8-F6E0735C1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19"/>
          <a:stretch/>
        </p:blipFill>
        <p:spPr>
          <a:xfrm>
            <a:off x="96933" y="2036190"/>
            <a:ext cx="3194042" cy="3754722"/>
          </a:xfrm>
          <a:prstGeom prst="rect">
            <a:avLst/>
          </a:prstGeom>
        </p:spPr>
      </p:pic>
      <p:pic>
        <p:nvPicPr>
          <p:cNvPr id="6146" name="Picture 2" descr="Image result for photo of chipmunk">
            <a:extLst>
              <a:ext uri="{FF2B5EF4-FFF2-40B4-BE49-F238E27FC236}">
                <a16:creationId xmlns:a16="http://schemas.microsoft.com/office/drawing/2014/main" id="{FC7F1E5A-4EF0-4A1D-95D6-C910F658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52" y="4236720"/>
            <a:ext cx="4180290" cy="246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frog pics">
            <a:extLst>
              <a:ext uri="{FF2B5EF4-FFF2-40B4-BE49-F238E27FC236}">
                <a16:creationId xmlns:a16="http://schemas.microsoft.com/office/drawing/2014/main" id="{72730D0B-8942-4128-8D83-75A8912B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171" y="4878364"/>
            <a:ext cx="2934715" cy="182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bluebird flying picture">
            <a:extLst>
              <a:ext uri="{FF2B5EF4-FFF2-40B4-BE49-F238E27FC236}">
                <a16:creationId xmlns:a16="http://schemas.microsoft.com/office/drawing/2014/main" id="{6F1E6B82-3288-4578-A20B-D024BCEE0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887" y="4105070"/>
            <a:ext cx="2965779" cy="197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78" y="527901"/>
            <a:ext cx="9785023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What are the basic needs of animals?                 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What do they need to survive?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90079" y="2139111"/>
            <a:ext cx="638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Animals need water to drink,</a:t>
            </a:r>
          </a:p>
        </p:txBody>
      </p:sp>
      <p:pic>
        <p:nvPicPr>
          <p:cNvPr id="6" name="Picture 4" descr="Image result for pic of bluebird">
            <a:extLst>
              <a:ext uri="{FF2B5EF4-FFF2-40B4-BE49-F238E27FC236}">
                <a16:creationId xmlns:a16="http://schemas.microsoft.com/office/drawing/2014/main" id="{338638B4-7FCB-4FD1-85F3-293C03CE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8011" y="4681297"/>
            <a:ext cx="2965778" cy="196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bluebird in birdbath">
            <a:extLst>
              <a:ext uri="{FF2B5EF4-FFF2-40B4-BE49-F238E27FC236}">
                <a16:creationId xmlns:a16="http://schemas.microsoft.com/office/drawing/2014/main" id="{D3CC4752-2785-4114-8857-8C6558B4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70" y="4213782"/>
            <a:ext cx="2802759" cy="18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photo of bluebird in tree">
            <a:extLst>
              <a:ext uri="{FF2B5EF4-FFF2-40B4-BE49-F238E27FC236}">
                <a16:creationId xmlns:a16="http://schemas.microsoft.com/office/drawing/2014/main" id="{D8EE5EA2-450C-4BD6-89A8-94DA94AD8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12612" r="15117" b="13940"/>
          <a:stretch/>
        </p:blipFill>
        <p:spPr bwMode="auto">
          <a:xfrm>
            <a:off x="7670799" y="4623458"/>
            <a:ext cx="2458721" cy="200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864A7D-8F73-4769-9C66-2D01E179CF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18"/>
          <a:stretch/>
        </p:blipFill>
        <p:spPr>
          <a:xfrm rot="5400000">
            <a:off x="9307320" y="4162789"/>
            <a:ext cx="3250387" cy="1955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4E7B97-FEA3-4758-879D-D2F0B652A6C9}"/>
              </a:ext>
            </a:extLst>
          </p:cNvPr>
          <p:cNvSpPr txBox="1"/>
          <p:nvPr/>
        </p:nvSpPr>
        <p:spPr>
          <a:xfrm>
            <a:off x="5433766" y="2777101"/>
            <a:ext cx="405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shelter to hide in,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BD466-D649-4525-9673-B2C6244F8EB5}"/>
              </a:ext>
            </a:extLst>
          </p:cNvPr>
          <p:cNvSpPr txBox="1"/>
          <p:nvPr/>
        </p:nvSpPr>
        <p:spPr>
          <a:xfrm>
            <a:off x="6468895" y="2141907"/>
            <a:ext cx="2917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food to eat,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357882-F9AB-4C84-B9E8-96AB8D10CFA2}"/>
              </a:ext>
            </a:extLst>
          </p:cNvPr>
          <p:cNvSpPr txBox="1"/>
          <p:nvPr/>
        </p:nvSpPr>
        <p:spPr>
          <a:xfrm>
            <a:off x="1884644" y="2776741"/>
            <a:ext cx="333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air to breathe,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B6F77-E45F-4EA1-B0B5-18B6FA2ABF59}"/>
              </a:ext>
            </a:extLst>
          </p:cNvPr>
          <p:cNvSpPr txBox="1"/>
          <p:nvPr/>
        </p:nvSpPr>
        <p:spPr>
          <a:xfrm>
            <a:off x="3049191" y="3426228"/>
            <a:ext cx="714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and a place to raise their young.</a:t>
            </a:r>
          </a:p>
        </p:txBody>
      </p:sp>
    </p:spTree>
    <p:extLst>
      <p:ext uri="{BB962C8B-B14F-4D97-AF65-F5344CB8AC3E}">
        <p14:creationId xmlns:p14="http://schemas.microsoft.com/office/powerpoint/2010/main" val="6789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78" y="527902"/>
            <a:ext cx="9785023" cy="81491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What do animals eat?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818903" y="3548295"/>
            <a:ext cx="8050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When an animal eats, its body then converts the food into energy.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3DA303-1A92-4A17-9C9B-5D20E02F16B0}"/>
              </a:ext>
            </a:extLst>
          </p:cNvPr>
          <p:cNvSpPr txBox="1"/>
          <p:nvPr/>
        </p:nvSpPr>
        <p:spPr>
          <a:xfrm>
            <a:off x="3741394" y="5187231"/>
            <a:ext cx="854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Animals need energy to move and grow. </a:t>
            </a:r>
          </a:p>
        </p:txBody>
      </p:sp>
      <p:pic>
        <p:nvPicPr>
          <p:cNvPr id="1026" name="Picture 2" descr="Image result for photo of eastern cottontail rabbit">
            <a:extLst>
              <a:ext uri="{FF2B5EF4-FFF2-40B4-BE49-F238E27FC236}">
                <a16:creationId xmlns:a16="http://schemas.microsoft.com/office/drawing/2014/main" id="{592B6060-8ACA-420E-8640-A5786621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1" y="2107610"/>
            <a:ext cx="2971671" cy="23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AD17E-53E6-4158-A17C-CB4C4689BB07}"/>
              </a:ext>
            </a:extLst>
          </p:cNvPr>
          <p:cNvSpPr txBox="1"/>
          <p:nvPr/>
        </p:nvSpPr>
        <p:spPr>
          <a:xfrm>
            <a:off x="3364321" y="2481704"/>
            <a:ext cx="826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Animals eat plants and other animals.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5570CD-FBF1-4CD5-8A9E-CB821644AE8B}"/>
              </a:ext>
            </a:extLst>
          </p:cNvPr>
          <p:cNvSpPr txBox="1">
            <a:spLocks/>
          </p:cNvSpPr>
          <p:nvPr/>
        </p:nvSpPr>
        <p:spPr>
          <a:xfrm>
            <a:off x="871456" y="1242848"/>
            <a:ext cx="9785023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Why do animals need to eat?</a:t>
            </a:r>
          </a:p>
        </p:txBody>
      </p:sp>
      <p:pic>
        <p:nvPicPr>
          <p:cNvPr id="3" name="Picture 2" descr="Image result for photo of heron with fish in its beak">
            <a:extLst>
              <a:ext uri="{FF2B5EF4-FFF2-40B4-BE49-F238E27FC236}">
                <a16:creationId xmlns:a16="http://schemas.microsoft.com/office/drawing/2014/main" id="{A8019D3E-248F-4E94-8536-6A0825282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1" b="3643"/>
          <a:stretch/>
        </p:blipFill>
        <p:spPr bwMode="auto">
          <a:xfrm flipH="1">
            <a:off x="991268" y="4148460"/>
            <a:ext cx="2655857" cy="259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4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78" y="527901"/>
            <a:ext cx="9785023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What are the basic needs of plants?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What do they need to survive?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999241" y="2139563"/>
            <a:ext cx="436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Plants need water,</a:t>
            </a:r>
          </a:p>
        </p:txBody>
      </p:sp>
      <p:pic>
        <p:nvPicPr>
          <p:cNvPr id="5122" name="Picture 2" descr="Image result for photo of rain on plants">
            <a:extLst>
              <a:ext uri="{FF2B5EF4-FFF2-40B4-BE49-F238E27FC236}">
                <a16:creationId xmlns:a16="http://schemas.microsoft.com/office/drawing/2014/main" id="{1D62BB94-85AA-4B1D-8B97-B3BAD9990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681141"/>
            <a:ext cx="3976805" cy="224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hoto of roots in soil">
            <a:extLst>
              <a:ext uri="{FF2B5EF4-FFF2-40B4-BE49-F238E27FC236}">
                <a16:creationId xmlns:a16="http://schemas.microsoft.com/office/drawing/2014/main" id="{5E97933D-9285-4163-B961-05ED1A3F3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r="-1"/>
          <a:stretch/>
        </p:blipFill>
        <p:spPr bwMode="auto">
          <a:xfrm flipH="1">
            <a:off x="2682240" y="4704125"/>
            <a:ext cx="3413760" cy="2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8D8317-E23B-45F3-93CE-733C611AC9BA}"/>
              </a:ext>
            </a:extLst>
          </p:cNvPr>
          <p:cNvSpPr txBox="1"/>
          <p:nvPr/>
        </p:nvSpPr>
        <p:spPr>
          <a:xfrm>
            <a:off x="5147769" y="2138856"/>
            <a:ext cx="4467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food and nutrients,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64AA18-C129-4834-B358-519539BC5522}"/>
              </a:ext>
            </a:extLst>
          </p:cNvPr>
          <p:cNvSpPr txBox="1"/>
          <p:nvPr/>
        </p:nvSpPr>
        <p:spPr>
          <a:xfrm>
            <a:off x="1959628" y="2851319"/>
            <a:ext cx="36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air and sunlight,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2A117-8885-412F-9A8D-218E5DCE0869}"/>
              </a:ext>
            </a:extLst>
          </p:cNvPr>
          <p:cNvSpPr txBox="1"/>
          <p:nvPr/>
        </p:nvSpPr>
        <p:spPr>
          <a:xfrm>
            <a:off x="5576217" y="2817864"/>
            <a:ext cx="603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and a home or place to live.</a:t>
            </a:r>
          </a:p>
        </p:txBody>
      </p:sp>
      <p:pic>
        <p:nvPicPr>
          <p:cNvPr id="5126" name="Picture 6" descr="Image result for photo of sunlight on trees">
            <a:extLst>
              <a:ext uri="{FF2B5EF4-FFF2-40B4-BE49-F238E27FC236}">
                <a16:creationId xmlns:a16="http://schemas.microsoft.com/office/drawing/2014/main" id="{29AA1407-6886-49E7-B5CB-28BE723A1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20" y="3681139"/>
            <a:ext cx="3637278" cy="204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photo of a native plant garden">
            <a:extLst>
              <a:ext uri="{FF2B5EF4-FFF2-40B4-BE49-F238E27FC236}">
                <a16:creationId xmlns:a16="http://schemas.microsoft.com/office/drawing/2014/main" id="{859DD135-24C2-4201-BFA1-1F9B466CA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18" y="3886238"/>
            <a:ext cx="4259882" cy="284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29" y="548221"/>
            <a:ext cx="9961618" cy="15082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does a plant get the air, water, and food that it needs since it doesn’t have a mouth?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03229" y="2132299"/>
            <a:ext cx="82717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Plants “breathe” air through tiny holes on the underside of their leaves. </a:t>
            </a:r>
          </a:p>
        </p:txBody>
      </p:sp>
      <p:pic>
        <p:nvPicPr>
          <p:cNvPr id="1026" name="Picture 2" descr="Image result for parts of a plant for kindergarten students">
            <a:extLst>
              <a:ext uri="{FF2B5EF4-FFF2-40B4-BE49-F238E27FC236}">
                <a16:creationId xmlns:a16="http://schemas.microsoft.com/office/drawing/2014/main" id="{D5A8E28E-27F5-482F-8560-3212ED18F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994" y="2152765"/>
            <a:ext cx="3379706" cy="44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B168F-300D-4730-B18C-2E536A828C85}"/>
              </a:ext>
            </a:extLst>
          </p:cNvPr>
          <p:cNvSpPr txBox="1"/>
          <p:nvPr/>
        </p:nvSpPr>
        <p:spPr>
          <a:xfrm>
            <a:off x="303226" y="3962413"/>
            <a:ext cx="811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Plants “drink” water and nutrients (food) from soil using their roots.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8DCAD-CF44-40D3-A6F1-ABAE61336119}"/>
              </a:ext>
            </a:extLst>
          </p:cNvPr>
          <p:cNvSpPr txBox="1"/>
          <p:nvPr/>
        </p:nvSpPr>
        <p:spPr>
          <a:xfrm>
            <a:off x="303226" y="5238530"/>
            <a:ext cx="81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They also make “food” in their leaves using sunlight from the sun.  </a:t>
            </a:r>
          </a:p>
        </p:txBody>
      </p:sp>
    </p:spTree>
    <p:extLst>
      <p:ext uri="{BB962C8B-B14F-4D97-AF65-F5344CB8AC3E}">
        <p14:creationId xmlns:p14="http://schemas.microsoft.com/office/powerpoint/2010/main" val="237917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1446</TotalTime>
  <Words>355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Comic Sans MS</vt:lpstr>
      <vt:lpstr>Trebuchet MS</vt:lpstr>
      <vt:lpstr>Berlin</vt:lpstr>
      <vt:lpstr>Basic Needs of Living Things</vt:lpstr>
      <vt:lpstr>How do you know if something is a living thing?</vt:lpstr>
      <vt:lpstr>What are other differences between            living things and nonliving things?</vt:lpstr>
      <vt:lpstr>What types of living things could we find in our outdoor classroom and schoolyard habitat?</vt:lpstr>
      <vt:lpstr>What are the basic needs of animals?                   What do they need to survive? </vt:lpstr>
      <vt:lpstr>What do animals eat?</vt:lpstr>
      <vt:lpstr>What are the basic needs of plants? What do they need to survive? </vt:lpstr>
      <vt:lpstr>How does a plant get the air, water, and food that it needs since it doesn’t have a mouth?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Allison Tjelmeland</cp:lastModifiedBy>
  <cp:revision>45</cp:revision>
  <dcterms:created xsi:type="dcterms:W3CDTF">2018-06-22T20:13:25Z</dcterms:created>
  <dcterms:modified xsi:type="dcterms:W3CDTF">2021-04-09T14:20:11Z</dcterms:modified>
</cp:coreProperties>
</file>